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77.png"/><Relationship Id="rId20" Type="http://schemas.openxmlformats.org/officeDocument/2006/relationships/image" Target="../media/image17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9" Type="http://schemas.openxmlformats.org/officeDocument/2006/relationships/image" Target="../media/image221.png"/><Relationship Id="rId20" Type="http://schemas.openxmlformats.org/officeDocument/2006/relationships/image" Target="../media/image222.png"/><Relationship Id="rId21" Type="http://schemas.openxmlformats.org/officeDocument/2006/relationships/image" Target="../media/image223.png"/><Relationship Id="rId22" Type="http://schemas.openxmlformats.org/officeDocument/2006/relationships/image" Target="../media/image224.png"/><Relationship Id="rId23" Type="http://schemas.openxmlformats.org/officeDocument/2006/relationships/image" Target="../media/image225.png"/><Relationship Id="rId24" Type="http://schemas.openxmlformats.org/officeDocument/2006/relationships/image" Target="../media/image226.png"/><Relationship Id="rId25" Type="http://schemas.openxmlformats.org/officeDocument/2006/relationships/image" Target="../media/image22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246.png"/><Relationship Id="rId21" Type="http://schemas.openxmlformats.org/officeDocument/2006/relationships/image" Target="../media/image24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Relationship Id="rId13" Type="http://schemas.openxmlformats.org/officeDocument/2006/relationships/image" Target="../media/image306.png"/><Relationship Id="rId14" Type="http://schemas.openxmlformats.org/officeDocument/2006/relationships/image" Target="../media/image307.png"/><Relationship Id="rId15" Type="http://schemas.openxmlformats.org/officeDocument/2006/relationships/image" Target="../media/image308.png"/><Relationship Id="rId16" Type="http://schemas.openxmlformats.org/officeDocument/2006/relationships/image" Target="../media/image30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Relationship Id="rId10" Type="http://schemas.openxmlformats.org/officeDocument/2006/relationships/image" Target="../media/image345.png"/><Relationship Id="rId11" Type="http://schemas.openxmlformats.org/officeDocument/2006/relationships/image" Target="../media/image346.png"/><Relationship Id="rId12" Type="http://schemas.openxmlformats.org/officeDocument/2006/relationships/image" Target="../media/image347.png"/><Relationship Id="rId13" Type="http://schemas.openxmlformats.org/officeDocument/2006/relationships/image" Target="../media/image348.png"/><Relationship Id="rId14" Type="http://schemas.openxmlformats.org/officeDocument/2006/relationships/image" Target="../media/image349.png"/><Relationship Id="rId15" Type="http://schemas.openxmlformats.org/officeDocument/2006/relationships/image" Target="../media/image350.png"/><Relationship Id="rId16" Type="http://schemas.openxmlformats.org/officeDocument/2006/relationships/image" Target="../media/image351.png"/><Relationship Id="rId17" Type="http://schemas.openxmlformats.org/officeDocument/2006/relationships/image" Target="../media/image352.png"/><Relationship Id="rId18" Type="http://schemas.openxmlformats.org/officeDocument/2006/relationships/image" Target="../media/image353.png"/><Relationship Id="rId19" Type="http://schemas.openxmlformats.org/officeDocument/2006/relationships/image" Target="../media/image354.png"/><Relationship Id="rId20" Type="http://schemas.openxmlformats.org/officeDocument/2006/relationships/image" Target="../media/image35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Relationship Id="rId12" Type="http://schemas.openxmlformats.org/officeDocument/2006/relationships/image" Target="../media/image366.png"/><Relationship Id="rId13" Type="http://schemas.openxmlformats.org/officeDocument/2006/relationships/image" Target="../media/image36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Relationship Id="rId9" Type="http://schemas.openxmlformats.org/officeDocument/2006/relationships/image" Target="../media/image389.png"/><Relationship Id="rId10" Type="http://schemas.openxmlformats.org/officeDocument/2006/relationships/image" Target="../media/image390.png"/><Relationship Id="rId11" Type="http://schemas.openxmlformats.org/officeDocument/2006/relationships/image" Target="../media/image391.png"/><Relationship Id="rId12" Type="http://schemas.openxmlformats.org/officeDocument/2006/relationships/image" Target="../media/image392.png"/><Relationship Id="rId13" Type="http://schemas.openxmlformats.org/officeDocument/2006/relationships/image" Target="../media/image393.png"/><Relationship Id="rId14" Type="http://schemas.openxmlformats.org/officeDocument/2006/relationships/image" Target="../media/image394.png"/><Relationship Id="rId15" Type="http://schemas.openxmlformats.org/officeDocument/2006/relationships/image" Target="../media/image395.png"/><Relationship Id="rId16" Type="http://schemas.openxmlformats.org/officeDocument/2006/relationships/image" Target="../media/image396.png"/><Relationship Id="rId17" Type="http://schemas.openxmlformats.org/officeDocument/2006/relationships/image" Target="../media/image397.png"/><Relationship Id="rId18" Type="http://schemas.openxmlformats.org/officeDocument/2006/relationships/image" Target="../media/image398.png"/><Relationship Id="rId19" Type="http://schemas.openxmlformats.org/officeDocument/2006/relationships/image" Target="../media/image399.png"/><Relationship Id="rId20" Type="http://schemas.openxmlformats.org/officeDocument/2006/relationships/image" Target="../media/image400.png"/><Relationship Id="rId21" Type="http://schemas.openxmlformats.org/officeDocument/2006/relationships/image" Target="../media/image401.png"/><Relationship Id="rId22" Type="http://schemas.openxmlformats.org/officeDocument/2006/relationships/image" Target="../media/image40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Relationship Id="rId17" Type="http://schemas.openxmlformats.org/officeDocument/2006/relationships/image" Target="../media/image418.png"/><Relationship Id="rId18" Type="http://schemas.openxmlformats.org/officeDocument/2006/relationships/image" Target="../media/image419.png"/><Relationship Id="rId19" Type="http://schemas.openxmlformats.org/officeDocument/2006/relationships/image" Target="../media/image420.png"/><Relationship Id="rId20" Type="http://schemas.openxmlformats.org/officeDocument/2006/relationships/image" Target="../media/image421.png"/><Relationship Id="rId21" Type="http://schemas.openxmlformats.org/officeDocument/2006/relationships/image" Target="../media/image422.png"/><Relationship Id="rId22" Type="http://schemas.openxmlformats.org/officeDocument/2006/relationships/image" Target="../media/image42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png"/><Relationship Id="rId10" Type="http://schemas.openxmlformats.org/officeDocument/2006/relationships/image" Target="../media/image432.png"/><Relationship Id="rId11" Type="http://schemas.openxmlformats.org/officeDocument/2006/relationships/image" Target="../media/image433.png"/><Relationship Id="rId12" Type="http://schemas.openxmlformats.org/officeDocument/2006/relationships/image" Target="../media/image434.png"/><Relationship Id="rId13" Type="http://schemas.openxmlformats.org/officeDocument/2006/relationships/image" Target="../media/image435.png"/><Relationship Id="rId14" Type="http://schemas.openxmlformats.org/officeDocument/2006/relationships/image" Target="../media/image436.png"/><Relationship Id="rId15" Type="http://schemas.openxmlformats.org/officeDocument/2006/relationships/image" Target="../media/image437.png"/><Relationship Id="rId16" Type="http://schemas.openxmlformats.org/officeDocument/2006/relationships/image" Target="../media/image438.png"/><Relationship Id="rId17" Type="http://schemas.openxmlformats.org/officeDocument/2006/relationships/image" Target="../media/image439.png"/><Relationship Id="rId18" Type="http://schemas.openxmlformats.org/officeDocument/2006/relationships/image" Target="../media/image440.png"/><Relationship Id="rId19" Type="http://schemas.openxmlformats.org/officeDocument/2006/relationships/image" Target="../media/image441.png"/><Relationship Id="rId20" Type="http://schemas.openxmlformats.org/officeDocument/2006/relationships/image" Target="../media/image44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Relationship Id="rId6" Type="http://schemas.openxmlformats.org/officeDocument/2006/relationships/image" Target="../media/image447.png"/><Relationship Id="rId7" Type="http://schemas.openxmlformats.org/officeDocument/2006/relationships/image" Target="../media/image448.png"/><Relationship Id="rId8" Type="http://schemas.openxmlformats.org/officeDocument/2006/relationships/image" Target="../media/image449.png"/><Relationship Id="rId9" Type="http://schemas.openxmlformats.org/officeDocument/2006/relationships/image" Target="../media/image450.png"/><Relationship Id="rId10" Type="http://schemas.openxmlformats.org/officeDocument/2006/relationships/image" Target="../media/image451.png"/><Relationship Id="rId11" Type="http://schemas.openxmlformats.org/officeDocument/2006/relationships/image" Target="../media/image452.png"/><Relationship Id="rId12" Type="http://schemas.openxmlformats.org/officeDocument/2006/relationships/image" Target="../media/image453.png"/><Relationship Id="rId13" Type="http://schemas.openxmlformats.org/officeDocument/2006/relationships/image" Target="../media/image45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Relationship Id="rId10" Type="http://schemas.openxmlformats.org/officeDocument/2006/relationships/image" Target="../media/image463.png"/><Relationship Id="rId11" Type="http://schemas.openxmlformats.org/officeDocument/2006/relationships/image" Target="../media/image464.png"/><Relationship Id="rId12" Type="http://schemas.openxmlformats.org/officeDocument/2006/relationships/image" Target="../media/image465.png"/><Relationship Id="rId13" Type="http://schemas.openxmlformats.org/officeDocument/2006/relationships/image" Target="../media/image466.png"/><Relationship Id="rId14" Type="http://schemas.openxmlformats.org/officeDocument/2006/relationships/image" Target="../media/image467.png"/><Relationship Id="rId15" Type="http://schemas.openxmlformats.org/officeDocument/2006/relationships/image" Target="../media/image4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9.png"/><Relationship Id="rId3" Type="http://schemas.openxmlformats.org/officeDocument/2006/relationships/image" Target="../media/image470.png"/><Relationship Id="rId4" Type="http://schemas.openxmlformats.org/officeDocument/2006/relationships/image" Target="../media/image471.png"/><Relationship Id="rId5" Type="http://schemas.openxmlformats.org/officeDocument/2006/relationships/image" Target="../media/image472.png"/><Relationship Id="rId6" Type="http://schemas.openxmlformats.org/officeDocument/2006/relationships/image" Target="../media/image473.png"/><Relationship Id="rId7" Type="http://schemas.openxmlformats.org/officeDocument/2006/relationships/image" Target="../media/image474.png"/><Relationship Id="rId8" Type="http://schemas.openxmlformats.org/officeDocument/2006/relationships/image" Target="../media/image475.png"/><Relationship Id="rId9" Type="http://schemas.openxmlformats.org/officeDocument/2006/relationships/image" Target="../media/image476.png"/><Relationship Id="rId10" Type="http://schemas.openxmlformats.org/officeDocument/2006/relationships/image" Target="../media/image477.png"/><Relationship Id="rId11" Type="http://schemas.openxmlformats.org/officeDocument/2006/relationships/image" Target="../media/image478.png"/><Relationship Id="rId12" Type="http://schemas.openxmlformats.org/officeDocument/2006/relationships/image" Target="../media/image479.png"/><Relationship Id="rId13" Type="http://schemas.openxmlformats.org/officeDocument/2006/relationships/image" Target="../media/image480.png"/><Relationship Id="rId14" Type="http://schemas.openxmlformats.org/officeDocument/2006/relationships/image" Target="../media/image481.png"/><Relationship Id="rId15" Type="http://schemas.openxmlformats.org/officeDocument/2006/relationships/image" Target="../media/image482.png"/><Relationship Id="rId16" Type="http://schemas.openxmlformats.org/officeDocument/2006/relationships/image" Target="../media/image483.png"/><Relationship Id="rId17" Type="http://schemas.openxmlformats.org/officeDocument/2006/relationships/image" Target="../media/image484.png"/><Relationship Id="rId18" Type="http://schemas.openxmlformats.org/officeDocument/2006/relationships/image" Target="../media/image485.png"/><Relationship Id="rId19" Type="http://schemas.openxmlformats.org/officeDocument/2006/relationships/image" Target="../media/image486.png"/><Relationship Id="rId20" Type="http://schemas.openxmlformats.org/officeDocument/2006/relationships/image" Target="../media/image48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8.png"/><Relationship Id="rId3" Type="http://schemas.openxmlformats.org/officeDocument/2006/relationships/image" Target="../media/image489.png"/><Relationship Id="rId4" Type="http://schemas.openxmlformats.org/officeDocument/2006/relationships/image" Target="../media/image490.png"/><Relationship Id="rId5" Type="http://schemas.openxmlformats.org/officeDocument/2006/relationships/image" Target="../media/image491.png"/><Relationship Id="rId6" Type="http://schemas.openxmlformats.org/officeDocument/2006/relationships/image" Target="../media/image492.png"/><Relationship Id="rId7" Type="http://schemas.openxmlformats.org/officeDocument/2006/relationships/image" Target="../media/image493.png"/><Relationship Id="rId8" Type="http://schemas.openxmlformats.org/officeDocument/2006/relationships/image" Target="../media/image494.png"/><Relationship Id="rId9" Type="http://schemas.openxmlformats.org/officeDocument/2006/relationships/image" Target="../media/image495.png"/><Relationship Id="rId10" Type="http://schemas.openxmlformats.org/officeDocument/2006/relationships/image" Target="../media/image496.png"/><Relationship Id="rId11" Type="http://schemas.openxmlformats.org/officeDocument/2006/relationships/image" Target="../media/image497.png"/><Relationship Id="rId12" Type="http://schemas.openxmlformats.org/officeDocument/2006/relationships/image" Target="../media/image498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503.png"/><Relationship Id="rId18" Type="http://schemas.openxmlformats.org/officeDocument/2006/relationships/image" Target="../media/image504.png"/><Relationship Id="rId19" Type="http://schemas.openxmlformats.org/officeDocument/2006/relationships/image" Target="../media/image505.png"/><Relationship Id="rId20" Type="http://schemas.openxmlformats.org/officeDocument/2006/relationships/image" Target="../media/image506.png"/><Relationship Id="rId21" Type="http://schemas.openxmlformats.org/officeDocument/2006/relationships/image" Target="../media/image507.png"/><Relationship Id="rId22" Type="http://schemas.openxmlformats.org/officeDocument/2006/relationships/image" Target="../media/image508.png"/><Relationship Id="rId23" Type="http://schemas.openxmlformats.org/officeDocument/2006/relationships/image" Target="../media/image50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Relationship Id="rId9" Type="http://schemas.openxmlformats.org/officeDocument/2006/relationships/image" Target="../media/image517.png"/><Relationship Id="rId10" Type="http://schemas.openxmlformats.org/officeDocument/2006/relationships/image" Target="../media/image518.png"/><Relationship Id="rId11" Type="http://schemas.openxmlformats.org/officeDocument/2006/relationships/image" Target="../media/image519.png"/><Relationship Id="rId12" Type="http://schemas.openxmlformats.org/officeDocument/2006/relationships/image" Target="../media/image520.png"/><Relationship Id="rId13" Type="http://schemas.openxmlformats.org/officeDocument/2006/relationships/image" Target="../media/image521.png"/><Relationship Id="rId14" Type="http://schemas.openxmlformats.org/officeDocument/2006/relationships/image" Target="../media/image522.png"/><Relationship Id="rId15" Type="http://schemas.openxmlformats.org/officeDocument/2006/relationships/image" Target="../media/image523.png"/><Relationship Id="rId16" Type="http://schemas.openxmlformats.org/officeDocument/2006/relationships/image" Target="../media/image524.png"/><Relationship Id="rId17" Type="http://schemas.openxmlformats.org/officeDocument/2006/relationships/image" Target="../media/image525.png"/><Relationship Id="rId18" Type="http://schemas.openxmlformats.org/officeDocument/2006/relationships/image" Target="../media/image526.png"/><Relationship Id="rId19" Type="http://schemas.openxmlformats.org/officeDocument/2006/relationships/image" Target="../media/image527.png"/><Relationship Id="rId20" Type="http://schemas.openxmlformats.org/officeDocument/2006/relationships/image" Target="../media/image528.png"/><Relationship Id="rId21" Type="http://schemas.openxmlformats.org/officeDocument/2006/relationships/image" Target="../media/image529.png"/><Relationship Id="rId22" Type="http://schemas.openxmlformats.org/officeDocument/2006/relationships/image" Target="../media/image530.png"/><Relationship Id="rId23" Type="http://schemas.openxmlformats.org/officeDocument/2006/relationships/image" Target="../media/image531.png"/><Relationship Id="rId24" Type="http://schemas.openxmlformats.org/officeDocument/2006/relationships/image" Target="../media/image532.png"/><Relationship Id="rId25" Type="http://schemas.openxmlformats.org/officeDocument/2006/relationships/image" Target="../media/image533.png"/><Relationship Id="rId26" Type="http://schemas.openxmlformats.org/officeDocument/2006/relationships/image" Target="../media/image53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5.png"/><Relationship Id="rId3" Type="http://schemas.openxmlformats.org/officeDocument/2006/relationships/image" Target="../media/image536.png"/><Relationship Id="rId4" Type="http://schemas.openxmlformats.org/officeDocument/2006/relationships/image" Target="../media/image537.png"/><Relationship Id="rId5" Type="http://schemas.openxmlformats.org/officeDocument/2006/relationships/image" Target="../media/image538.png"/><Relationship Id="rId6" Type="http://schemas.openxmlformats.org/officeDocument/2006/relationships/image" Target="../media/image539.png"/><Relationship Id="rId7" Type="http://schemas.openxmlformats.org/officeDocument/2006/relationships/image" Target="../media/image540.png"/><Relationship Id="rId8" Type="http://schemas.openxmlformats.org/officeDocument/2006/relationships/image" Target="../media/image541.png"/><Relationship Id="rId9" Type="http://schemas.openxmlformats.org/officeDocument/2006/relationships/image" Target="../media/image542.png"/><Relationship Id="rId10" Type="http://schemas.openxmlformats.org/officeDocument/2006/relationships/image" Target="../media/image543.png"/><Relationship Id="rId11" Type="http://schemas.openxmlformats.org/officeDocument/2006/relationships/image" Target="../media/image544.png"/><Relationship Id="rId12" Type="http://schemas.openxmlformats.org/officeDocument/2006/relationships/image" Target="../media/image545.png"/><Relationship Id="rId13" Type="http://schemas.openxmlformats.org/officeDocument/2006/relationships/image" Target="../media/image546.png"/><Relationship Id="rId14" Type="http://schemas.openxmlformats.org/officeDocument/2006/relationships/image" Target="../media/image54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8.png"/><Relationship Id="rId3" Type="http://schemas.openxmlformats.org/officeDocument/2006/relationships/image" Target="../media/image549.png"/><Relationship Id="rId4" Type="http://schemas.openxmlformats.org/officeDocument/2006/relationships/image" Target="../media/image550.png"/><Relationship Id="rId5" Type="http://schemas.openxmlformats.org/officeDocument/2006/relationships/image" Target="../media/image551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Relationship Id="rId9" Type="http://schemas.openxmlformats.org/officeDocument/2006/relationships/image" Target="../media/image555.png"/><Relationship Id="rId10" Type="http://schemas.openxmlformats.org/officeDocument/2006/relationships/image" Target="../media/image55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7.png"/><Relationship Id="rId3" Type="http://schemas.openxmlformats.org/officeDocument/2006/relationships/image" Target="../media/image558.png"/><Relationship Id="rId4" Type="http://schemas.openxmlformats.org/officeDocument/2006/relationships/image" Target="../media/image559.png"/><Relationship Id="rId5" Type="http://schemas.openxmlformats.org/officeDocument/2006/relationships/image" Target="../media/image560.png"/><Relationship Id="rId6" Type="http://schemas.openxmlformats.org/officeDocument/2006/relationships/image" Target="../media/image561.png"/><Relationship Id="rId7" Type="http://schemas.openxmlformats.org/officeDocument/2006/relationships/image" Target="../media/image56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20" Type="http://schemas.openxmlformats.org/officeDocument/2006/relationships/image" Target="../media/image78.png"/><Relationship Id="rId21" Type="http://schemas.openxmlformats.org/officeDocument/2006/relationships/image" Target="../media/image7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118.png"/><Relationship Id="rId22" Type="http://schemas.openxmlformats.org/officeDocument/2006/relationships/image" Target="../media/image119.png"/><Relationship Id="rId23" Type="http://schemas.openxmlformats.org/officeDocument/2006/relationships/image" Target="../media/image120.png"/><Relationship Id="rId24" Type="http://schemas.openxmlformats.org/officeDocument/2006/relationships/image" Target="../media/image121.png"/><Relationship Id="rId25" Type="http://schemas.openxmlformats.org/officeDocument/2006/relationships/image" Target="../media/image122.png"/><Relationship Id="rId26" Type="http://schemas.openxmlformats.org/officeDocument/2006/relationships/image" Target="../media/image123.png"/><Relationship Id="rId27" Type="http://schemas.openxmlformats.org/officeDocument/2006/relationships/image" Target="../media/image124.png"/><Relationship Id="rId28" Type="http://schemas.openxmlformats.org/officeDocument/2006/relationships/image" Target="../media/image125.png"/><Relationship Id="rId29" Type="http://schemas.openxmlformats.org/officeDocument/2006/relationships/image" Target="../media/image126.png"/><Relationship Id="rId30" Type="http://schemas.openxmlformats.org/officeDocument/2006/relationships/image" Target="../media/image12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679" y="5863722"/>
            <a:ext cx="13478245" cy="1599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867" y="8316042"/>
            <a:ext cx="3223169" cy="7150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265" y="7267192"/>
            <a:ext cx="6260809" cy="914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89982" y="7271563"/>
            <a:ext cx="4221358" cy="114889"/>
            <a:chOff x="13189982" y="7271563"/>
            <a:chExt cx="422135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3189982" y="7271563"/>
              <a:ext cx="422135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6857" y="6530372"/>
            <a:ext cx="272963" cy="262181"/>
            <a:chOff x="16926857" y="6530372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26857" y="6530372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717827" y="7126373"/>
            <a:ext cx="650482" cy="3523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93272" y="322967"/>
            <a:ext cx="5382822" cy="5262657"/>
            <a:chOff x="5593272" y="322967"/>
            <a:chExt cx="5382822" cy="52626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3272" y="322967"/>
              <a:ext cx="5382822" cy="52626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12675" y="265465"/>
            <a:ext cx="5002722" cy="3641981"/>
            <a:chOff x="10312675" y="265465"/>
            <a:chExt cx="5002722" cy="36419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12675" y="265465"/>
              <a:ext cx="5002722" cy="3641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6027" y="9715"/>
            <a:ext cx="11719051" cy="10504570"/>
            <a:chOff x="6576027" y="9715"/>
            <a:chExt cx="11719051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6027" y="9715"/>
              <a:ext cx="11719051" cy="105045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5154" y="4382764"/>
            <a:ext cx="3403982" cy="914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630" y="2475039"/>
            <a:ext cx="2251515" cy="5485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3620" y="5423754"/>
            <a:ext cx="4693585" cy="1096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885070" y="5308849"/>
            <a:ext cx="5908526" cy="78180"/>
            <a:chOff x="-1885070" y="5308849"/>
            <a:chExt cx="5908526" cy="781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1885070" y="5308849"/>
              <a:ext cx="5908526" cy="781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9335" y="6752288"/>
            <a:ext cx="2869134" cy="9142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7792" y="7793277"/>
            <a:ext cx="4226220" cy="5028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4800830" y="2325834"/>
            <a:ext cx="4253548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0024" y="6450693"/>
            <a:ext cx="3969334" cy="3158472"/>
            <a:chOff x="5370024" y="6450693"/>
            <a:chExt cx="3969334" cy="31584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0024" y="6450693"/>
              <a:ext cx="3969334" cy="3158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82697" y="8653942"/>
            <a:ext cx="1923198" cy="2412650"/>
            <a:chOff x="3782697" y="8653942"/>
            <a:chExt cx="1923198" cy="24126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980000">
              <a:off x="3782697" y="8653942"/>
              <a:ext cx="1923198" cy="2412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73738" y="3091575"/>
            <a:ext cx="7618839" cy="5661014"/>
            <a:chOff x="7373738" y="3091575"/>
            <a:chExt cx="7618839" cy="56610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73738" y="3091575"/>
              <a:ext cx="7618839" cy="56610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24246" y="6619170"/>
            <a:ext cx="3947093" cy="3733211"/>
            <a:chOff x="14324246" y="6619170"/>
            <a:chExt cx="3947093" cy="37332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24246" y="6619170"/>
              <a:ext cx="3947093" cy="37332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23810" y="2354677"/>
            <a:ext cx="2111825" cy="793930"/>
            <a:chOff x="-523810" y="2354677"/>
            <a:chExt cx="2111825" cy="7939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23810" y="2354677"/>
              <a:ext cx="2111825" cy="793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23810" y="4478000"/>
            <a:ext cx="2111825" cy="793930"/>
            <a:chOff x="-523810" y="4478000"/>
            <a:chExt cx="2111825" cy="7939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23810" y="4478000"/>
              <a:ext cx="2111825" cy="7939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523810" y="6809429"/>
            <a:ext cx="2111825" cy="793930"/>
            <a:chOff x="-523810" y="6809429"/>
            <a:chExt cx="2111825" cy="7939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523810" y="6809429"/>
              <a:ext cx="2111825" cy="79393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2334" y="548584"/>
            <a:ext cx="865107" cy="5714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3674" y="1227896"/>
            <a:ext cx="1012667" cy="5028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46826" y="1138711"/>
            <a:ext cx="3491449" cy="114889"/>
            <a:chOff x="346826" y="1138711"/>
            <a:chExt cx="3491449" cy="1148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346826" y="1138711"/>
              <a:ext cx="3491449" cy="114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79233" y="-152189"/>
            <a:ext cx="4315845" cy="10504570"/>
            <a:chOff x="13979233" y="-152189"/>
            <a:chExt cx="4315845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9233" y="-152189"/>
              <a:ext cx="4315845" cy="105045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5154" y="5020859"/>
            <a:ext cx="4277740" cy="914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0634" y="4029052"/>
            <a:ext cx="4641770" cy="5485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3620" y="6061849"/>
            <a:ext cx="6656312" cy="5028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505480" y="6472052"/>
            <a:ext cx="5191501" cy="64777"/>
            <a:chOff x="-1505480" y="6472052"/>
            <a:chExt cx="5191501" cy="647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1505480" y="6472052"/>
              <a:ext cx="5191501" cy="647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9439" y="6701868"/>
            <a:ext cx="6078779" cy="5028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3932384" y="4042424"/>
            <a:ext cx="6838565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1533" y="849249"/>
            <a:ext cx="6171429" cy="4978125"/>
            <a:chOff x="7261533" y="849249"/>
            <a:chExt cx="6171429" cy="4978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1533" y="849249"/>
              <a:ext cx="6171429" cy="4978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7804" y="6280457"/>
            <a:ext cx="5926726" cy="3846445"/>
            <a:chOff x="7807804" y="6280457"/>
            <a:chExt cx="5926726" cy="38464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7804" y="6280457"/>
              <a:ext cx="5926726" cy="3846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4559" y="839725"/>
            <a:ext cx="1247840" cy="1588500"/>
            <a:chOff x="12164559" y="839725"/>
            <a:chExt cx="1247840" cy="15885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64559" y="839725"/>
              <a:ext cx="1247840" cy="15885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08805" y="3908690"/>
            <a:ext cx="2111825" cy="793930"/>
            <a:chOff x="-408805" y="3908690"/>
            <a:chExt cx="2111825" cy="7939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08805" y="3908690"/>
              <a:ext cx="2111825" cy="7939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2334" y="548584"/>
            <a:ext cx="865107" cy="5714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3674" y="1227896"/>
            <a:ext cx="2508511" cy="5028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6826" y="1138711"/>
            <a:ext cx="3491449" cy="114889"/>
            <a:chOff x="346826" y="1138711"/>
            <a:chExt cx="3491449" cy="1148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346826" y="1138711"/>
              <a:ext cx="3491449" cy="114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A4C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590476"/>
            <a:ext cx="18857143" cy="5790476"/>
            <a:chOff x="-285714" y="590476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590476"/>
              <a:ext cx="18857143" cy="57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576" y="1657192"/>
            <a:ext cx="14430502" cy="3199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63342" y="4512489"/>
            <a:ext cx="9830548" cy="1413118"/>
            <a:chOff x="-1363342" y="4512489"/>
            <a:chExt cx="9830548" cy="1413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63342" y="4512489"/>
              <a:ext cx="9830548" cy="14131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994" y="4914291"/>
            <a:ext cx="3156131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7298" y="817363"/>
            <a:ext cx="1313949" cy="11428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14286" y="4512489"/>
            <a:ext cx="6171429" cy="4227000"/>
            <a:chOff x="12114286" y="4512489"/>
            <a:chExt cx="6171429" cy="4227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14286" y="4512489"/>
              <a:ext cx="6171429" cy="42270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79341" y="787034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2267" y="2482130"/>
            <a:ext cx="3085714" cy="2095315"/>
            <a:chOff x="1512267" y="2482130"/>
            <a:chExt cx="3085714" cy="20953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">
              <a:off x="1512267" y="2482130"/>
              <a:ext cx="3085714" cy="20953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1247" y="2709343"/>
            <a:ext cx="2416494" cy="1640889"/>
            <a:chOff x="8331247" y="2709343"/>
            <a:chExt cx="2416494" cy="1640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1247" y="2709343"/>
              <a:ext cx="2416494" cy="1640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85714" y="2394825"/>
            <a:ext cx="3342857" cy="2269924"/>
            <a:chOff x="13885714" y="2394825"/>
            <a:chExt cx="3342857" cy="2269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5714" y="2394825"/>
              <a:ext cx="3342857" cy="22699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67387" y="6106234"/>
            <a:ext cx="2784994" cy="1891114"/>
            <a:chOff x="4567387" y="6106234"/>
            <a:chExt cx="2784994" cy="1891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7387" y="6106234"/>
              <a:ext cx="2784994" cy="1891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762" y="3784435"/>
            <a:ext cx="16076190" cy="3233624"/>
            <a:chOff x="1104762" y="3784435"/>
            <a:chExt cx="16076190" cy="32336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762" y="3784435"/>
              <a:ext cx="16076190" cy="3233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9584" y="6359520"/>
            <a:ext cx="2416494" cy="1640889"/>
            <a:chOff x="11259584" y="6359520"/>
            <a:chExt cx="2416494" cy="1640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259584" y="6359520"/>
              <a:ext cx="2416494" cy="1640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89242" y="4283154"/>
            <a:ext cx="611622" cy="562692"/>
            <a:chOff x="5589242" y="4283154"/>
            <a:chExt cx="611622" cy="5626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9242" y="4283154"/>
              <a:ext cx="611622" cy="562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85157" y="4286475"/>
            <a:ext cx="550919" cy="556050"/>
            <a:chOff x="2485157" y="4286475"/>
            <a:chExt cx="550919" cy="5560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5157" y="4286475"/>
              <a:ext cx="550919" cy="5560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48335" y="4195308"/>
            <a:ext cx="667313" cy="738383"/>
            <a:chOff x="12048335" y="4195308"/>
            <a:chExt cx="667313" cy="7383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8335" y="4195308"/>
              <a:ext cx="667313" cy="738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54031" y="4275962"/>
            <a:ext cx="741139" cy="577075"/>
            <a:chOff x="8754031" y="4275962"/>
            <a:chExt cx="741139" cy="5770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54031" y="4275962"/>
              <a:ext cx="741139" cy="5770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68815" y="4263276"/>
            <a:ext cx="596422" cy="602447"/>
            <a:chOff x="15268815" y="4263276"/>
            <a:chExt cx="596422" cy="60244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68815" y="4263276"/>
              <a:ext cx="596422" cy="60244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0896" y="5069896"/>
            <a:ext cx="1830353" cy="86540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00544" y="5069896"/>
            <a:ext cx="1738837" cy="8654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59239" y="5069896"/>
            <a:ext cx="2194269" cy="86540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43810" y="5069896"/>
            <a:ext cx="2316887" cy="86540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15144" y="5069896"/>
            <a:ext cx="2526013" cy="8654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570818" y="850638"/>
            <a:ext cx="272963" cy="262181"/>
            <a:chOff x="17570818" y="850638"/>
            <a:chExt cx="272963" cy="26218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570818" y="850638"/>
              <a:ext cx="272963" cy="26218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16200000">
            <a:off x="16726900" y="2108546"/>
            <a:ext cx="1959268" cy="3523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47032" y="167555"/>
            <a:ext cx="3999084" cy="47173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1714" y="473737"/>
            <a:ext cx="3919107" cy="57141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5435" y="1145430"/>
            <a:ext cx="4785270" cy="6167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76206" y="1063864"/>
            <a:ext cx="9459838" cy="114889"/>
            <a:chOff x="476206" y="1063864"/>
            <a:chExt cx="9459838" cy="1148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476206" y="1063864"/>
              <a:ext cx="9459838" cy="114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99730" y="5027968"/>
            <a:ext cx="13904762" cy="114889"/>
            <a:chOff x="4699730" y="5027968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699730" y="5027968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77915" y="990226"/>
            <a:ext cx="6714866" cy="9028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65886" y="5788562"/>
            <a:ext cx="5291189" cy="11298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93717" y="259015"/>
            <a:ext cx="3999084" cy="4717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153" y="236333"/>
            <a:ext cx="3919107" cy="5714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6873" y="908026"/>
            <a:ext cx="2780003" cy="5942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7645" y="778840"/>
            <a:ext cx="4811304" cy="114889"/>
            <a:chOff x="277645" y="778840"/>
            <a:chExt cx="4811304" cy="1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277645" y="778840"/>
              <a:ext cx="4811304" cy="1148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13979" y="1146735"/>
            <a:ext cx="1510057" cy="1645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8382" y="1606001"/>
            <a:ext cx="5150351" cy="9028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13730" y="2298507"/>
            <a:ext cx="1724848" cy="1724710"/>
            <a:chOff x="13313730" y="2298507"/>
            <a:chExt cx="1724848" cy="17247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60000">
              <a:off x="13313730" y="2298507"/>
              <a:ext cx="1724848" cy="17247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54160" y="2860481"/>
            <a:ext cx="1858215" cy="10630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65925" y="4684320"/>
            <a:ext cx="14135490" cy="45998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74456" y="6489861"/>
            <a:ext cx="1510057" cy="16457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38156" y="6947010"/>
            <a:ext cx="2774945" cy="548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839173" y="3013605"/>
            <a:ext cx="6171429" cy="6171429"/>
            <a:chOff x="-839173" y="3013605"/>
            <a:chExt cx="6171429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839173" y="3013605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1963" y="166082"/>
            <a:ext cx="4990509" cy="4843441"/>
            <a:chOff x="5751963" y="166082"/>
            <a:chExt cx="4990509" cy="48434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1963" y="166082"/>
              <a:ext cx="4990509" cy="48434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99797" y="1395924"/>
            <a:ext cx="893556" cy="1541060"/>
            <a:chOff x="5799797" y="1395924"/>
            <a:chExt cx="893556" cy="15410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99797" y="1395924"/>
              <a:ext cx="893556" cy="1541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8075" y="-685714"/>
            <a:ext cx="4801394" cy="10971429"/>
            <a:chOff x="13628075" y="-685714"/>
            <a:chExt cx="4801394" cy="10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8075" y="-685714"/>
              <a:ext cx="4801394" cy="10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307" y="799790"/>
            <a:ext cx="4646111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38031" y="2403981"/>
            <a:ext cx="12009653" cy="5449001"/>
            <a:chOff x="3138031" y="2403981"/>
            <a:chExt cx="12009653" cy="54490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098521" y="-28076"/>
              <a:ext cx="24028571" cy="1090476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38031" y="2403981"/>
              <a:ext cx="12009653" cy="5449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73145" y="3203774"/>
            <a:ext cx="2311255" cy="6171429"/>
            <a:chOff x="14873145" y="3203774"/>
            <a:chExt cx="2311255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73145" y="3203774"/>
              <a:ext cx="231125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8075" y="-685714"/>
            <a:ext cx="4801394" cy="10971429"/>
            <a:chOff x="13628075" y="-685714"/>
            <a:chExt cx="4801394" cy="10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8075" y="-685714"/>
              <a:ext cx="4801394" cy="10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03554" y="1970351"/>
            <a:ext cx="5559037" cy="5114476"/>
            <a:chOff x="12503554" y="1970351"/>
            <a:chExt cx="5559037" cy="5114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1370" y="-488311"/>
              <a:ext cx="11123810" cy="10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3554" y="1970351"/>
              <a:ext cx="5559037" cy="5114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6375" y="4000172"/>
            <a:ext cx="4020612" cy="12102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307" y="799790"/>
            <a:ext cx="4646111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068" y="2411995"/>
            <a:ext cx="12052487" cy="5303094"/>
            <a:chOff x="451068" y="2411995"/>
            <a:chExt cx="12052487" cy="53030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346743" y="-14387"/>
              <a:ext cx="24114286" cy="10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1068" y="2411995"/>
              <a:ext cx="12052487" cy="5303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512" y="6789082"/>
            <a:ext cx="5506346" cy="6119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497" y="795980"/>
            <a:ext cx="4520743" cy="59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7229" y="7407225"/>
            <a:ext cx="530495" cy="454780"/>
            <a:chOff x="877229" y="7407225"/>
            <a:chExt cx="530495" cy="45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229" y="7407225"/>
              <a:ext cx="530495" cy="45478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2030" y="7390258"/>
            <a:ext cx="3196592" cy="5485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677390" y="8047934"/>
            <a:ext cx="13325752" cy="611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3898" y="1576111"/>
            <a:ext cx="10755429" cy="4813054"/>
            <a:chOff x="363898" y="1576111"/>
            <a:chExt cx="10755429" cy="48130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898" y="1576111"/>
              <a:ext cx="10755429" cy="4813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4123" y="1043593"/>
            <a:ext cx="5588247" cy="8069670"/>
            <a:chOff x="11784123" y="1043593"/>
            <a:chExt cx="5588247" cy="80696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84123" y="1043593"/>
              <a:ext cx="5588247" cy="8069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497" y="795980"/>
            <a:ext cx="4968229" cy="6167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225" y="1671016"/>
            <a:ext cx="9144954" cy="7286699"/>
            <a:chOff x="550225" y="1671016"/>
            <a:chExt cx="9144954" cy="72866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225" y="1671016"/>
              <a:ext cx="9144954" cy="728669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25263" y="2284075"/>
            <a:ext cx="6690643" cy="6396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77906" y="2942430"/>
            <a:ext cx="2335007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74229" y="2988144"/>
            <a:ext cx="530495" cy="454780"/>
            <a:chOff x="10474229" y="2988144"/>
            <a:chExt cx="530495" cy="4547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4229" y="2988144"/>
              <a:ext cx="530495" cy="45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4190" y="4118900"/>
            <a:ext cx="6783175" cy="2047914"/>
            <a:chOff x="10474190" y="4118900"/>
            <a:chExt cx="6783175" cy="20479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5225" y="4069935"/>
              <a:ext cx="6949542" cy="225813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474229" y="5120749"/>
              <a:ext cx="530495" cy="454780"/>
              <a:chOff x="10474229" y="5120749"/>
              <a:chExt cx="530495" cy="4547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74229" y="5120749"/>
                <a:ext cx="530495" cy="4547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137371" y="6854414"/>
            <a:ext cx="3218792" cy="2635678"/>
            <a:chOff x="14137371" y="6854414"/>
            <a:chExt cx="3218792" cy="26356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37371" y="6854414"/>
              <a:ext cx="3218792" cy="26356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-28751"/>
            <a:ext cx="8472058" cy="9451572"/>
            <a:chOff x="9524" y="-28751"/>
            <a:chExt cx="8472058" cy="9451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-28751"/>
              <a:ext cx="8472058" cy="9451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497" y="838175"/>
            <a:ext cx="5248610" cy="616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3054" y="1763253"/>
            <a:ext cx="6034963" cy="6344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5976" y="2443809"/>
            <a:ext cx="530495" cy="454780"/>
            <a:chOff x="475976" y="2443809"/>
            <a:chExt cx="530495" cy="4547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976" y="2443809"/>
              <a:ext cx="530495" cy="45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69300" y="845503"/>
            <a:ext cx="8945280" cy="8011172"/>
            <a:chOff x="9069300" y="845503"/>
            <a:chExt cx="8945280" cy="80111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3835" y="-3033296"/>
              <a:ext cx="17895238" cy="160285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69300" y="845503"/>
              <a:ext cx="8945280" cy="8011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4714" y="2394876"/>
            <a:ext cx="1365164" cy="5872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7430" y="3185501"/>
            <a:ext cx="7332567" cy="6344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223" y="6537678"/>
            <a:ext cx="6171429" cy="2885143"/>
            <a:chOff x="741223" y="6537678"/>
            <a:chExt cx="6171429" cy="2885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1223" y="6537678"/>
              <a:ext cx="6171429" cy="2885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2677" y="4105282"/>
            <a:ext cx="2999622" cy="1183507"/>
            <a:chOff x="5752677" y="4105282"/>
            <a:chExt cx="2999622" cy="11835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20000">
              <a:off x="5752677" y="4105282"/>
              <a:ext cx="2999622" cy="1183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28211"/>
            <a:ext cx="18502761" cy="5259666"/>
            <a:chOff x="0" y="5328211"/>
            <a:chExt cx="18502761" cy="5259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28211"/>
              <a:ext cx="18502761" cy="52596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526" y="1187593"/>
            <a:ext cx="3876332" cy="1188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36674" y="1732142"/>
            <a:ext cx="5892517" cy="92197"/>
            <a:chOff x="14136674" y="1732142"/>
            <a:chExt cx="5892517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136674" y="1732142"/>
              <a:ext cx="5892517" cy="921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3858" y="2591611"/>
            <a:ext cx="5112198" cy="5485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50874" y="7780911"/>
            <a:ext cx="3164645" cy="5028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62430" y="8333334"/>
            <a:ext cx="3059618" cy="457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9525" y="7755544"/>
            <a:ext cx="1560571" cy="5028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01334" y="8333334"/>
            <a:ext cx="2823434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86534" y="7777097"/>
            <a:ext cx="707716" cy="502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56032" y="8333334"/>
            <a:ext cx="3324754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077" y="7755544"/>
            <a:ext cx="2139045" cy="502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8094" y="8302023"/>
            <a:ext cx="2823434" cy="457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71144" y="7726972"/>
            <a:ext cx="1861820" cy="5028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82863" y="8302023"/>
            <a:ext cx="2402873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34151" y="5887330"/>
            <a:ext cx="1692908" cy="1692908"/>
            <a:chOff x="12034151" y="5887330"/>
            <a:chExt cx="1692908" cy="16929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34151" y="5887330"/>
              <a:ext cx="1692908" cy="169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0605" y="791190"/>
            <a:ext cx="3717559" cy="3717559"/>
            <a:chOff x="12880605" y="791190"/>
            <a:chExt cx="3717559" cy="37175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0605" y="791190"/>
              <a:ext cx="3717559" cy="37175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91748" y="5959208"/>
            <a:ext cx="1614132" cy="1621030"/>
            <a:chOff x="4491748" y="5959208"/>
            <a:chExt cx="1614132" cy="16210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91748" y="5959208"/>
              <a:ext cx="1614132" cy="16210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83361" y="5887330"/>
            <a:ext cx="1680280" cy="1680280"/>
            <a:chOff x="8383361" y="5887330"/>
            <a:chExt cx="1680280" cy="16802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3361" y="5887330"/>
              <a:ext cx="1680280" cy="16802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22424" y="5959208"/>
            <a:ext cx="1621030" cy="1621030"/>
            <a:chOff x="15622424" y="5959208"/>
            <a:chExt cx="1621030" cy="1621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22424" y="5959208"/>
              <a:ext cx="1621030" cy="16210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8216" y="5991129"/>
            <a:ext cx="1911331" cy="1571563"/>
            <a:chOff x="858216" y="5991129"/>
            <a:chExt cx="1911331" cy="15715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8216" y="5991129"/>
              <a:ext cx="1911331" cy="1571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497" y="823958"/>
            <a:ext cx="4384680" cy="6167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84749" y="2821958"/>
            <a:ext cx="7357944" cy="6396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0236" y="1449610"/>
            <a:ext cx="9348799" cy="7727367"/>
            <a:chOff x="390236" y="1449610"/>
            <a:chExt cx="9348799" cy="77273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236" y="1449610"/>
              <a:ext cx="9348799" cy="7727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90530" y="5234903"/>
            <a:ext cx="3539749" cy="4183369"/>
            <a:chOff x="14190530" y="5234903"/>
            <a:chExt cx="3539749" cy="41833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90530" y="5234903"/>
              <a:ext cx="3539749" cy="41833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32990" y="1269661"/>
            <a:ext cx="3030086" cy="1377840"/>
            <a:chOff x="12732990" y="1269661"/>
            <a:chExt cx="3030086" cy="13778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2990" y="1269661"/>
              <a:ext cx="3030086" cy="13778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7995" y="3366277"/>
            <a:ext cx="7213886" cy="198862"/>
            <a:chOff x="10757995" y="3366277"/>
            <a:chExt cx="7213886" cy="1988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7995" y="3366277"/>
              <a:ext cx="7213886" cy="198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16236" y="3350055"/>
            <a:ext cx="677430" cy="300777"/>
            <a:chOff x="8316236" y="3350055"/>
            <a:chExt cx="677430" cy="300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316236" y="3350055"/>
              <a:ext cx="677430" cy="300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0928" y="3761442"/>
            <a:ext cx="10226604" cy="6396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8779" y="6663364"/>
            <a:ext cx="14605891" cy="1737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41741" y="2423932"/>
            <a:ext cx="8426421" cy="736557"/>
            <a:chOff x="4441741" y="2423932"/>
            <a:chExt cx="8426421" cy="736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1741" y="2423932"/>
              <a:ext cx="8426421" cy="7365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28340" y="2509287"/>
            <a:ext cx="7919626" cy="587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06298" y="5145438"/>
            <a:ext cx="11935898" cy="736557"/>
            <a:chOff x="3106298" y="5145438"/>
            <a:chExt cx="11935898" cy="7365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06298" y="5145438"/>
              <a:ext cx="11935898" cy="7365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01717" y="5163066"/>
            <a:ext cx="11707948" cy="587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16236" y="6099073"/>
            <a:ext cx="677430" cy="300777"/>
            <a:chOff x="8316236" y="6099073"/>
            <a:chExt cx="677430" cy="3007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316236" y="6099073"/>
              <a:ext cx="677430" cy="3007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2497" y="823958"/>
            <a:ext cx="3779335" cy="5942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8476" y="1522667"/>
            <a:ext cx="17508763" cy="7477525"/>
            <a:chOff x="388476" y="1522667"/>
            <a:chExt cx="17508763" cy="74775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8476" y="1522667"/>
              <a:ext cx="17508763" cy="74775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85175" y="752972"/>
            <a:ext cx="1827243" cy="2539123"/>
            <a:chOff x="14985175" y="752972"/>
            <a:chExt cx="1827243" cy="25391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985175" y="752972"/>
              <a:ext cx="1827243" cy="2539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3158" y="1734615"/>
            <a:ext cx="5352709" cy="576275"/>
            <a:chOff x="763158" y="1734615"/>
            <a:chExt cx="5352709" cy="576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158" y="1734615"/>
              <a:ext cx="5352709" cy="576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7126" y="3231321"/>
            <a:ext cx="8784757" cy="587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2872" y="1758877"/>
            <a:ext cx="5284388" cy="5875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497" y="823958"/>
            <a:ext cx="3222536" cy="594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193" y="2541396"/>
            <a:ext cx="8676255" cy="5972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8783" y="3114465"/>
            <a:ext cx="639602" cy="826996"/>
            <a:chOff x="748783" y="3114465"/>
            <a:chExt cx="639602" cy="8269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748783" y="3114465"/>
              <a:ext cx="639602" cy="8269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1821" y="1748990"/>
            <a:ext cx="6627410" cy="1918113"/>
            <a:chOff x="10761821" y="1748990"/>
            <a:chExt cx="6627410" cy="1918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0567" y="860118"/>
              <a:ext cx="13257143" cy="383809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61821" y="1748990"/>
              <a:ext cx="6627410" cy="19181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4184" y="3155526"/>
            <a:ext cx="15055526" cy="46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74853" y="8107817"/>
            <a:ext cx="10548307" cy="387506"/>
            <a:chOff x="4374853" y="8107817"/>
            <a:chExt cx="10548307" cy="3875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4853" y="8107817"/>
              <a:ext cx="10548307" cy="3875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6674" y="6810512"/>
            <a:ext cx="4305060" cy="2070093"/>
            <a:chOff x="5786674" y="6810512"/>
            <a:chExt cx="4305060" cy="20700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6674" y="6810512"/>
              <a:ext cx="4305060" cy="20700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84228" y="7820039"/>
            <a:ext cx="9311404" cy="7483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20484" y="7010250"/>
            <a:ext cx="773098" cy="849684"/>
            <a:chOff x="10120484" y="7010250"/>
            <a:chExt cx="773098" cy="84968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120484" y="7010250"/>
              <a:ext cx="522249" cy="459204"/>
              <a:chOff x="10120484" y="7010250"/>
              <a:chExt cx="522249" cy="4592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120484" y="7010250"/>
                <a:ext cx="522249" cy="4592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493449" y="7480542"/>
              <a:ext cx="343631" cy="302149"/>
              <a:chOff x="10493449" y="7480542"/>
              <a:chExt cx="343631" cy="30214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2700000">
                <a:off x="10493449" y="7480542"/>
                <a:ext cx="343631" cy="302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5485" y="8183970"/>
            <a:ext cx="9912195" cy="5875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682" y="7389730"/>
            <a:ext cx="16101708" cy="6344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2497" y="823958"/>
            <a:ext cx="3469231" cy="59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84160" y="7708645"/>
            <a:ext cx="1510057" cy="164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3453" y="2243594"/>
            <a:ext cx="9055354" cy="4052271"/>
            <a:chOff x="343453" y="2243594"/>
            <a:chExt cx="9055354" cy="40522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453" y="2243594"/>
              <a:ext cx="9055354" cy="4052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5627" y="2243594"/>
            <a:ext cx="8398489" cy="4052271"/>
            <a:chOff x="9435627" y="2243594"/>
            <a:chExt cx="8398489" cy="40522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5627" y="2243594"/>
              <a:ext cx="8398489" cy="40522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45939" y="2243594"/>
            <a:ext cx="1374327" cy="1902914"/>
            <a:chOff x="16345939" y="2243594"/>
            <a:chExt cx="1374327" cy="19029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45939" y="2243594"/>
              <a:ext cx="1374327" cy="1902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151" y="1521653"/>
            <a:ext cx="4871621" cy="736557"/>
            <a:chOff x="450151" y="1521653"/>
            <a:chExt cx="4871621" cy="736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1" y="1521653"/>
              <a:ext cx="4871621" cy="736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8501" y="1075768"/>
            <a:ext cx="10324656" cy="17341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8103" y="1602067"/>
            <a:ext cx="4574779" cy="5875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497" y="823958"/>
            <a:ext cx="3469231" cy="594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5094" y="3787441"/>
            <a:ext cx="15055526" cy="6046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30581" y="963646"/>
            <a:ext cx="1097772" cy="807568"/>
            <a:chOff x="5030581" y="963646"/>
            <a:chExt cx="1097772" cy="8075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60000">
              <a:off x="5030581" y="963646"/>
              <a:ext cx="1097772" cy="807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97618" y="1679156"/>
            <a:ext cx="1028679" cy="807568"/>
            <a:chOff x="5097618" y="1679156"/>
            <a:chExt cx="1028679" cy="8075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60000">
              <a:off x="5097618" y="1679156"/>
              <a:ext cx="1028679" cy="80756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30921" y="3424946"/>
            <a:ext cx="13058638" cy="12102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21991" y="6753956"/>
            <a:ext cx="4013966" cy="2702892"/>
            <a:chOff x="13521991" y="6753956"/>
            <a:chExt cx="4013966" cy="27028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21991" y="6753956"/>
              <a:ext cx="4013966" cy="2702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22325" y="3146096"/>
            <a:ext cx="3522013" cy="651529"/>
            <a:chOff x="10422325" y="3146096"/>
            <a:chExt cx="3522013" cy="651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2325" y="3146096"/>
              <a:ext cx="3522013" cy="651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1571" y="2120303"/>
            <a:ext cx="3759857" cy="6171429"/>
            <a:chOff x="731571" y="2120303"/>
            <a:chExt cx="375985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71" y="2120303"/>
              <a:ext cx="375985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8875" y="2108787"/>
            <a:ext cx="3853973" cy="6171429"/>
            <a:chOff x="5058875" y="2108787"/>
            <a:chExt cx="3853973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8875" y="2108787"/>
              <a:ext cx="385397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0288" y="3243129"/>
            <a:ext cx="2546523" cy="12102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497" y="823958"/>
            <a:ext cx="5945765" cy="5942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3269" y="677770"/>
            <a:ext cx="5271322" cy="103914"/>
            <a:chOff x="263269" y="677770"/>
            <a:chExt cx="5271322" cy="1039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263269" y="677770"/>
              <a:ext cx="5271322" cy="1039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86476" y="1667970"/>
            <a:ext cx="1827243" cy="2539123"/>
            <a:chOff x="15586476" y="1667970"/>
            <a:chExt cx="1827243" cy="25391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6476" y="1667970"/>
              <a:ext cx="1827243" cy="25391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5626" y="3243129"/>
            <a:ext cx="2698316" cy="12102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3908" y="4491982"/>
            <a:ext cx="2655653" cy="10828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75605" y="2786564"/>
            <a:ext cx="979695" cy="719063"/>
            <a:chOff x="9975605" y="2786564"/>
            <a:chExt cx="979695" cy="7190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75605" y="2786564"/>
              <a:ext cx="979695" cy="7190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9253" y="5704120"/>
            <a:ext cx="414739" cy="536251"/>
            <a:chOff x="1109253" y="5704120"/>
            <a:chExt cx="414739" cy="5362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109253" y="5704120"/>
              <a:ext cx="414739" cy="5362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63564" y="5660311"/>
            <a:ext cx="2520848" cy="15515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76839" y="4491982"/>
            <a:ext cx="3511318" cy="20203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83634" y="6453413"/>
            <a:ext cx="414739" cy="536251"/>
            <a:chOff x="5383634" y="6453413"/>
            <a:chExt cx="414739" cy="5362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5383634" y="6453413"/>
              <a:ext cx="414739" cy="53625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73037" y="6457601"/>
            <a:ext cx="2851682" cy="155155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83710" y="3279138"/>
            <a:ext cx="3021483" cy="5714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50166" y="4163285"/>
            <a:ext cx="8615575" cy="29578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6987" y="3589419"/>
            <a:ext cx="8178271" cy="5357280"/>
            <a:chOff x="726987" y="3589419"/>
            <a:chExt cx="8178271" cy="5357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987" y="3589419"/>
              <a:ext cx="8178271" cy="5357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497" y="823958"/>
            <a:ext cx="4951717" cy="616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269" y="677770"/>
            <a:ext cx="5271322" cy="103914"/>
            <a:chOff x="263269" y="677770"/>
            <a:chExt cx="5271322" cy="1039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63269" y="677770"/>
              <a:ext cx="5271322" cy="1039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525" y="4835830"/>
            <a:ext cx="2172531" cy="572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9301" y="1827158"/>
            <a:ext cx="2276353" cy="736557"/>
            <a:chOff x="309301" y="1827158"/>
            <a:chExt cx="2276353" cy="7365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301" y="1827158"/>
              <a:ext cx="2276353" cy="7365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440" y="1928596"/>
            <a:ext cx="1656985" cy="6169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99896" y="1463469"/>
            <a:ext cx="15566407" cy="15515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3199" y="3335570"/>
            <a:ext cx="6160452" cy="736557"/>
            <a:chOff x="463199" y="3335570"/>
            <a:chExt cx="6160452" cy="7365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199" y="3335570"/>
              <a:ext cx="6160452" cy="73655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337" y="3437007"/>
            <a:ext cx="5653563" cy="622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09837" y="5368906"/>
            <a:ext cx="6728540" cy="5722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3534" y="6004163"/>
            <a:ext cx="4572165" cy="5722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2062" y="6647389"/>
            <a:ext cx="6846687" cy="5722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9837" y="7301548"/>
            <a:ext cx="4765609" cy="10828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6757" y="5377325"/>
            <a:ext cx="534195" cy="534195"/>
            <a:chOff x="1126757" y="5377325"/>
            <a:chExt cx="534195" cy="5341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6757" y="5377325"/>
              <a:ext cx="534195" cy="5341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6757" y="6653102"/>
            <a:ext cx="534195" cy="534195"/>
            <a:chOff x="1126757" y="6653102"/>
            <a:chExt cx="534195" cy="5341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6757" y="6653102"/>
              <a:ext cx="534195" cy="5341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6757" y="7345357"/>
            <a:ext cx="534195" cy="534195"/>
            <a:chOff x="1126757" y="7345357"/>
            <a:chExt cx="534195" cy="5341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6757" y="7345357"/>
              <a:ext cx="534195" cy="5341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14106" y="3589419"/>
            <a:ext cx="8886590" cy="5298629"/>
            <a:chOff x="9114106" y="3589419"/>
            <a:chExt cx="8886590" cy="52986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14106" y="3589419"/>
              <a:ext cx="8886590" cy="5298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4651" y="5800954"/>
            <a:ext cx="5048508" cy="5048508"/>
            <a:chOff x="1794651" y="5800954"/>
            <a:chExt cx="5048508" cy="5048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4651" y="5800954"/>
              <a:ext cx="5048508" cy="5048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40534" y="5142857"/>
            <a:ext cx="2971429" cy="2961597"/>
            <a:chOff x="12940534" y="5142857"/>
            <a:chExt cx="2971429" cy="29615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40534" y="5142857"/>
              <a:ext cx="2971429" cy="29615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40534" y="1653958"/>
            <a:ext cx="2971429" cy="2961597"/>
            <a:chOff x="12940534" y="1653958"/>
            <a:chExt cx="2971429" cy="2961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0534" y="1653958"/>
              <a:ext cx="2971429" cy="2961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67919" y="3259088"/>
            <a:ext cx="750482" cy="690443"/>
            <a:chOff x="6467919" y="3259088"/>
            <a:chExt cx="750482" cy="6904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7919" y="3259088"/>
              <a:ext cx="750482" cy="6904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73111" y="4416231"/>
            <a:ext cx="716721" cy="793052"/>
            <a:chOff x="12073111" y="4416231"/>
            <a:chExt cx="716721" cy="7930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7987" y="4063012"/>
              <a:ext cx="1438095" cy="159047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3111" y="4416231"/>
              <a:ext cx="716721" cy="7930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144804" y="2101945"/>
            <a:ext cx="18601957" cy="46285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30709" y="6352763"/>
            <a:ext cx="1460290" cy="67470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5353" y="2864386"/>
            <a:ext cx="1524943" cy="6747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26098" y="3409202"/>
            <a:ext cx="820131" cy="1017332"/>
            <a:chOff x="11026098" y="3409202"/>
            <a:chExt cx="820131" cy="10173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840000">
              <a:off x="11026098" y="3409202"/>
              <a:ext cx="820131" cy="10173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46538" y="5328082"/>
            <a:ext cx="841840" cy="1044260"/>
            <a:chOff x="11046538" y="5328082"/>
            <a:chExt cx="841840" cy="10442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4160000">
              <a:off x="11046538" y="5328082"/>
              <a:ext cx="841840" cy="104426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7349" y="845060"/>
            <a:ext cx="7749264" cy="6167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3269" y="677770"/>
            <a:ext cx="7611486" cy="103914"/>
            <a:chOff x="263269" y="677770"/>
            <a:chExt cx="7611486" cy="1039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263269" y="677770"/>
              <a:ext cx="7611486" cy="103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8307" y="3405412"/>
            <a:ext cx="16349151" cy="2851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5449" y="8489858"/>
            <a:ext cx="2687679" cy="5501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21535" y="7736099"/>
            <a:ext cx="4737141" cy="92197"/>
            <a:chOff x="-121535" y="7736099"/>
            <a:chExt cx="4737141" cy="921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21535" y="7736099"/>
              <a:ext cx="4737141" cy="92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12344" y="1157758"/>
            <a:ext cx="3314286" cy="3132936"/>
            <a:chOff x="13012344" y="1157758"/>
            <a:chExt cx="3314286" cy="31329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0168" y="-209179"/>
              <a:ext cx="6638095" cy="626666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2344" y="1157758"/>
              <a:ext cx="3314286" cy="3132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952" y="5180952"/>
            <a:ext cx="800584" cy="571429"/>
            <a:chOff x="389952" y="5180952"/>
            <a:chExt cx="800584" cy="5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952" y="5180952"/>
              <a:ext cx="800584" cy="5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497" y="823957"/>
            <a:ext cx="4516449" cy="6734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3269" y="677770"/>
            <a:ext cx="5271322" cy="103914"/>
            <a:chOff x="263269" y="677770"/>
            <a:chExt cx="5271322" cy="1039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263269" y="677770"/>
              <a:ext cx="5271322" cy="103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5849" y="-152381"/>
            <a:ext cx="12835580" cy="2816036"/>
            <a:chOff x="573584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584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2165" y="3713035"/>
            <a:ext cx="9465768" cy="4973944"/>
            <a:chOff x="7432165" y="3713035"/>
            <a:chExt cx="9465768" cy="4973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324" y="1461289"/>
              <a:ext cx="18933333" cy="9952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2165" y="3713035"/>
              <a:ext cx="9465768" cy="4973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381" y="4557531"/>
            <a:ext cx="9646239" cy="114889"/>
            <a:chOff x="916381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16381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5417" y="2146407"/>
            <a:ext cx="6733228" cy="40506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2060498"/>
            <a:ext cx="1313949" cy="11428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260" y="4544870"/>
            <a:ext cx="2182963" cy="4717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25125" y="2603854"/>
            <a:ext cx="12917944" cy="114889"/>
            <a:chOff x="5725125" y="2603854"/>
            <a:chExt cx="12917944" cy="1148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725125" y="2603854"/>
              <a:ext cx="12917944" cy="1148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56426" y="2515551"/>
            <a:ext cx="3594426" cy="6171429"/>
            <a:chOff x="10356426" y="2515551"/>
            <a:chExt cx="3594426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56426" y="2515551"/>
              <a:ext cx="3594426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2041" y="7492488"/>
            <a:ext cx="7297366" cy="1702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03506" y="6865666"/>
            <a:ext cx="1782078" cy="1142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108" y="555128"/>
            <a:ext cx="3223410" cy="8749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36498" y="1108759"/>
            <a:ext cx="6991723" cy="6991723"/>
            <a:chOff x="5136498" y="1108759"/>
            <a:chExt cx="6991723" cy="69917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98" y="1108759"/>
              <a:ext cx="6991723" cy="6991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55751" y="-14376"/>
            <a:ext cx="6020766" cy="10971429"/>
            <a:chOff x="13955751" y="-14376"/>
            <a:chExt cx="6020766" cy="10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5751" y="-14376"/>
              <a:ext cx="6020766" cy="10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84351" y="-1326678"/>
            <a:ext cx="9120738" cy="9120738"/>
            <a:chOff x="-1184351" y="-1326678"/>
            <a:chExt cx="9120738" cy="9120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448594" y="-5590921"/>
              <a:ext cx="18247619" cy="18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84351" y="-1326678"/>
              <a:ext cx="9120738" cy="9120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59800" y="-4451887"/>
            <a:ext cx="5271368" cy="10858065"/>
            <a:chOff x="-1459800" y="-4451887"/>
            <a:chExt cx="5271368" cy="108580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640000">
              <a:off x="-1459800" y="-4451887"/>
              <a:ext cx="5271368" cy="10858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2334" y="548584"/>
            <a:ext cx="1879538" cy="5714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436" y="1212659"/>
            <a:ext cx="1699472" cy="7093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36210" y="6123051"/>
            <a:ext cx="5299551" cy="2764288"/>
            <a:chOff x="8136210" y="6123051"/>
            <a:chExt cx="5299551" cy="27642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6434" y="5771950"/>
              <a:ext cx="10599102" cy="415385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990956" y="6123051"/>
              <a:ext cx="2400719" cy="687362"/>
              <a:chOff x="10990956" y="6123051"/>
              <a:chExt cx="2400719" cy="68736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990956" y="6123051"/>
                <a:ext cx="2400719" cy="68736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62240" y="6229273"/>
              <a:ext cx="1277907" cy="47745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5065" y="2276668"/>
            <a:ext cx="6229313" cy="36830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5249" y="4203328"/>
            <a:ext cx="743056" cy="472611"/>
            <a:chOff x="1455249" y="4203328"/>
            <a:chExt cx="743056" cy="4726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5145" y="3996081"/>
              <a:ext cx="1495238" cy="9523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5249" y="4203328"/>
              <a:ext cx="743056" cy="4726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01527" y="2042755"/>
            <a:ext cx="3695238" cy="3529213"/>
            <a:chOff x="9501527" y="2042755"/>
            <a:chExt cx="3695238" cy="352921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01527" y="2042755"/>
              <a:ext cx="3695238" cy="352921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334" y="548584"/>
            <a:ext cx="1879538" cy="5714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436" y="1212659"/>
            <a:ext cx="2187224" cy="711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403" y="1953098"/>
            <a:ext cx="11683752" cy="7110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24924" y="3412908"/>
            <a:ext cx="9524" cy="186679"/>
            <a:chOff x="6824924" y="3412908"/>
            <a:chExt cx="9524" cy="186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4924" y="3412908"/>
              <a:ext cx="9524" cy="186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3993" y="2312918"/>
            <a:ext cx="9524" cy="186679"/>
            <a:chOff x="6593993" y="2312918"/>
            <a:chExt cx="9524" cy="1866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3993" y="2312918"/>
              <a:ext cx="9524" cy="186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36698" y="1539849"/>
            <a:ext cx="910273" cy="622570"/>
            <a:chOff x="11736698" y="1539849"/>
            <a:chExt cx="910273" cy="6225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6698" y="1539849"/>
              <a:ext cx="910273" cy="6225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2076" y="2629181"/>
            <a:ext cx="4909778" cy="6200180"/>
            <a:chOff x="802076" y="2629181"/>
            <a:chExt cx="4909778" cy="62001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2076" y="2629181"/>
              <a:ext cx="4909778" cy="62001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44669" y="2686683"/>
            <a:ext cx="3853973" cy="6142677"/>
            <a:chOff x="6144669" y="2686683"/>
            <a:chExt cx="3853973" cy="61426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44669" y="2686683"/>
              <a:ext cx="3853973" cy="614267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87750" y="3778665"/>
            <a:ext cx="1472039" cy="6309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01735" y="4100779"/>
            <a:ext cx="1643014" cy="522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5914" y="5136714"/>
            <a:ext cx="4648610" cy="348141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59518" y="5181593"/>
            <a:ext cx="2918451" cy="16016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02182" y="6733012"/>
            <a:ext cx="2855706" cy="16016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27416" y="3820011"/>
            <a:ext cx="6657572" cy="404511"/>
            <a:chOff x="10427416" y="3820011"/>
            <a:chExt cx="6657572" cy="4045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27416" y="3820011"/>
              <a:ext cx="6657572" cy="4045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27221" y="4168581"/>
            <a:ext cx="1301631" cy="1948553"/>
            <a:chOff x="9827221" y="4168581"/>
            <a:chExt cx="1301631" cy="19485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220000">
              <a:off x="9827221" y="4168581"/>
              <a:ext cx="1301631" cy="19485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46971" y="5029750"/>
            <a:ext cx="5638743" cy="4402897"/>
            <a:chOff x="12646971" y="5029750"/>
            <a:chExt cx="5638743" cy="440289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46971" y="5029750"/>
              <a:ext cx="5638743" cy="440289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2719" y="7091411"/>
            <a:ext cx="2230061" cy="658534"/>
            <a:chOff x="12022719" y="7091411"/>
            <a:chExt cx="2230061" cy="658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2719" y="7091411"/>
              <a:ext cx="2230061" cy="658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78514" y="7091411"/>
            <a:ext cx="2230061" cy="658534"/>
            <a:chOff x="9578514" y="7091411"/>
            <a:chExt cx="2230061" cy="658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8514" y="7091411"/>
              <a:ext cx="2230061" cy="658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8514" y="7091411"/>
            <a:ext cx="2230061" cy="658534"/>
            <a:chOff x="9578514" y="7091411"/>
            <a:chExt cx="2230061" cy="6585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8514" y="7091411"/>
              <a:ext cx="2230061" cy="658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78514" y="7091411"/>
            <a:ext cx="2230061" cy="658534"/>
            <a:chOff x="9578514" y="7091411"/>
            <a:chExt cx="2230061" cy="6585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8514" y="7091411"/>
              <a:ext cx="2230061" cy="658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16801" y="3074394"/>
            <a:ext cx="6171429" cy="6171429"/>
            <a:chOff x="12516801" y="3074394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16801" y="3074394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-342857"/>
            <a:ext cx="6147889" cy="10971429"/>
            <a:chOff x="0" y="-342857"/>
            <a:chExt cx="6147889" cy="109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342857"/>
              <a:ext cx="6147889" cy="109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2334" y="548584"/>
            <a:ext cx="1879538" cy="5714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436" y="1212659"/>
            <a:ext cx="1859516" cy="6856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79661" y="1940747"/>
            <a:ext cx="9247689" cy="51736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29878" y="7273196"/>
            <a:ext cx="15524888" cy="19320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79703" y="7249253"/>
            <a:ext cx="1115401" cy="4114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58627" y="7210911"/>
            <a:ext cx="594271" cy="47427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22717" y="4497652"/>
            <a:ext cx="1330691" cy="1290411"/>
            <a:chOff x="9122717" y="4497652"/>
            <a:chExt cx="1330691" cy="12904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9122717" y="4497652"/>
              <a:ext cx="1330691" cy="12904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15630" y="2210061"/>
            <a:ext cx="160536" cy="186679"/>
            <a:chOff x="6415630" y="2210061"/>
            <a:chExt cx="160536" cy="1866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40394" y="2125302"/>
              <a:ext cx="323810" cy="380952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15630" y="2210061"/>
              <a:ext cx="160536" cy="1866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79915" y="3412908"/>
            <a:ext cx="9524" cy="186679"/>
            <a:chOff x="6379915" y="3412908"/>
            <a:chExt cx="9524" cy="18667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79915" y="3412908"/>
              <a:ext cx="9524" cy="18667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93993" y="2312918"/>
            <a:ext cx="9524" cy="186679"/>
            <a:chOff x="6593993" y="2312918"/>
            <a:chExt cx="9524" cy="18667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93993" y="2312918"/>
              <a:ext cx="9524" cy="1866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15630" y="2887715"/>
            <a:ext cx="160536" cy="186679"/>
            <a:chOff x="6415630" y="2887715"/>
            <a:chExt cx="160536" cy="18667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40394" y="2802955"/>
              <a:ext cx="323810" cy="38095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15630" y="2887715"/>
              <a:ext cx="160536" cy="18667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5388" y="-586401"/>
            <a:ext cx="5271368" cy="10019048"/>
            <a:chOff x="-1665388" y="-586401"/>
            <a:chExt cx="5271368" cy="10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65388" y="-586401"/>
              <a:ext cx="5271368" cy="1001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305" y="1231155"/>
            <a:ext cx="1313951" cy="1142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7143" y="810179"/>
            <a:ext cx="6171429" cy="2556195"/>
            <a:chOff x="11057143" y="810179"/>
            <a:chExt cx="6171429" cy="25561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7143" y="810179"/>
              <a:ext cx="6171429" cy="25561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57143" y="3514543"/>
            <a:ext cx="6171429" cy="2556195"/>
            <a:chOff x="11057143" y="3514543"/>
            <a:chExt cx="6171429" cy="25561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7143" y="3514543"/>
              <a:ext cx="6171429" cy="25561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54403" y="6216755"/>
            <a:ext cx="6171429" cy="2556195"/>
            <a:chOff x="11054403" y="6216755"/>
            <a:chExt cx="6171429" cy="25561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4403" y="6216755"/>
              <a:ext cx="6171429" cy="25561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1226" y="1938220"/>
            <a:ext cx="7947996" cy="28443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72442" y="980866"/>
            <a:ext cx="2140830" cy="2214821"/>
            <a:chOff x="13072442" y="980866"/>
            <a:chExt cx="2140830" cy="22148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72442" y="980866"/>
              <a:ext cx="2140830" cy="22148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04185" y="3824107"/>
            <a:ext cx="3077345" cy="1937067"/>
            <a:chOff x="12604185" y="3824107"/>
            <a:chExt cx="3077345" cy="19370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04185" y="3824107"/>
              <a:ext cx="3077345" cy="19370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09649" y="6331614"/>
            <a:ext cx="2266417" cy="2260384"/>
            <a:chOff x="13009649" y="6331614"/>
            <a:chExt cx="2266417" cy="22603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09649" y="6331614"/>
              <a:ext cx="2266417" cy="226038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79341" y="105962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62646" y="-14376"/>
            <a:ext cx="6292783" cy="10971429"/>
            <a:chOff x="13462646" y="-14376"/>
            <a:chExt cx="6292783" cy="10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2646" y="-14376"/>
              <a:ext cx="6292783" cy="10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334" y="548584"/>
            <a:ext cx="2280426" cy="571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4259" y="2222144"/>
            <a:ext cx="12775514" cy="45506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9341" y="105962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758" y="5721452"/>
            <a:ext cx="7000940" cy="19779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328" y="7188475"/>
            <a:ext cx="6626953" cy="7150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773" y="8518345"/>
            <a:ext cx="4229155" cy="6109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09449" y="4441187"/>
            <a:ext cx="5271368" cy="10858065"/>
            <a:chOff x="-3009449" y="4441187"/>
            <a:chExt cx="5271368" cy="10858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880000">
              <a:off x="-3009449" y="4441187"/>
              <a:ext cx="5271368" cy="10858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97646" y="-5358871"/>
            <a:ext cx="5271368" cy="10858065"/>
            <a:chOff x="14197646" y="-5358871"/>
            <a:chExt cx="5271368" cy="10858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940000">
              <a:off x="14197646" y="-5358871"/>
              <a:ext cx="5271368" cy="108580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54544" y="1546078"/>
            <a:ext cx="2421907" cy="2421907"/>
            <a:chOff x="12454544" y="1546078"/>
            <a:chExt cx="2421907" cy="24219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4544" y="1546078"/>
              <a:ext cx="2421907" cy="2421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335" y="548584"/>
            <a:ext cx="2600008" cy="57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436" y="1212659"/>
            <a:ext cx="4406108" cy="6999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1460" y="2396273"/>
            <a:ext cx="8590570" cy="6478731"/>
            <a:chOff x="781460" y="2396273"/>
            <a:chExt cx="8590570" cy="64787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460" y="2396273"/>
              <a:ext cx="8590570" cy="64787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36354" y="3630692"/>
            <a:ext cx="6636872" cy="140683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79818" y="6683403"/>
            <a:ext cx="910200" cy="73818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894324" y="3704137"/>
            <a:ext cx="3305496" cy="5057768"/>
            <a:chOff x="13894324" y="3704137"/>
            <a:chExt cx="3305496" cy="50577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94324" y="3704137"/>
              <a:ext cx="3305496" cy="505776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78546" y="2560911"/>
            <a:ext cx="1442707" cy="5485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25632" y="3702949"/>
            <a:ext cx="3159249" cy="5058955"/>
            <a:chOff x="10325632" y="3702949"/>
            <a:chExt cx="3159249" cy="50589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25632" y="3702949"/>
              <a:ext cx="3159249" cy="505895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94961" y="5601353"/>
            <a:ext cx="1080887" cy="4114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65492" y="4716861"/>
            <a:ext cx="679529" cy="659424"/>
            <a:chOff x="11565492" y="4716861"/>
            <a:chExt cx="679529" cy="6594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65492" y="4716861"/>
              <a:ext cx="679529" cy="6594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19586" y="4630608"/>
            <a:ext cx="659424" cy="659424"/>
            <a:chOff x="15219586" y="4630608"/>
            <a:chExt cx="659424" cy="6594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19586" y="4630608"/>
              <a:ext cx="659424" cy="65942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011191" y="5590828"/>
            <a:ext cx="1080887" cy="41141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72538" y="6309572"/>
            <a:ext cx="2025549" cy="223636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55117" y="6028305"/>
            <a:ext cx="2917681" cy="207652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09449" y="4441187"/>
            <a:ext cx="5271368" cy="10858065"/>
            <a:chOff x="-3009449" y="4441187"/>
            <a:chExt cx="5271368" cy="10858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880000">
              <a:off x="-3009449" y="4441187"/>
              <a:ext cx="5271368" cy="10858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97646" y="-5358871"/>
            <a:ext cx="5271368" cy="10858065"/>
            <a:chOff x="14197646" y="-5358871"/>
            <a:chExt cx="5271368" cy="10858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940000">
              <a:off x="14197646" y="-5358871"/>
              <a:ext cx="5271368" cy="108580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335" y="548584"/>
            <a:ext cx="2600008" cy="5714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36" y="1212659"/>
            <a:ext cx="1996695" cy="6856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249" y="6919803"/>
            <a:ext cx="14182314" cy="15824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632220" y="2126590"/>
            <a:ext cx="11780468" cy="3875207"/>
            <a:chOff x="3632220" y="2126590"/>
            <a:chExt cx="11780468" cy="38752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67919" y="3259088"/>
              <a:ext cx="750482" cy="690443"/>
              <a:chOff x="6467919" y="3259088"/>
              <a:chExt cx="750482" cy="6904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67919" y="3259088"/>
                <a:ext cx="750482" cy="6904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95968" y="3207783"/>
              <a:ext cx="716721" cy="793052"/>
              <a:chOff x="14695968" y="3207783"/>
              <a:chExt cx="716721" cy="79305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95968" y="3207783"/>
                <a:ext cx="716721" cy="79305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58885" y="1220028"/>
              <a:ext cx="20364420" cy="637569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486966" y="2126590"/>
              <a:ext cx="2400719" cy="687362"/>
              <a:chOff x="6486966" y="2126590"/>
              <a:chExt cx="2400719" cy="68736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86966" y="2126590"/>
                <a:ext cx="2400719" cy="68736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4015" y="2325117"/>
              <a:ext cx="853007" cy="41141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8946022" y="2126590"/>
              <a:ext cx="2400719" cy="687362"/>
              <a:chOff x="8946022" y="2126590"/>
              <a:chExt cx="2400719" cy="68736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946022" y="2126590"/>
                <a:ext cx="2400719" cy="68736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403704" y="2126590"/>
              <a:ext cx="2400719" cy="687362"/>
              <a:chOff x="11403704" y="2126590"/>
              <a:chExt cx="2400719" cy="68736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03704" y="2126590"/>
                <a:ext cx="2400719" cy="68736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98774" y="2268659"/>
              <a:ext cx="745353" cy="47427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34826" y="2275122"/>
              <a:ext cx="1230141" cy="46713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335" y="548584"/>
            <a:ext cx="2600008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74278" y="3244712"/>
            <a:ext cx="750482" cy="690443"/>
            <a:chOff x="6674278" y="3244712"/>
            <a:chExt cx="750482" cy="690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4278" y="3244712"/>
              <a:ext cx="750482" cy="6904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436" y="1212660"/>
            <a:ext cx="4678944" cy="699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65833" y="2070816"/>
            <a:ext cx="12382799" cy="2894479"/>
            <a:chOff x="2965833" y="2070816"/>
            <a:chExt cx="12382799" cy="28944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5833" y="2070816"/>
              <a:ext cx="12382799" cy="28944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99382" y="5315573"/>
            <a:ext cx="2660036" cy="1041457"/>
            <a:chOff x="4599382" y="5315573"/>
            <a:chExt cx="2660036" cy="10414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9382" y="5315573"/>
              <a:ext cx="2660036" cy="10414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35576" y="5453854"/>
            <a:ext cx="2211748" cy="8634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19422" y="6572663"/>
            <a:ext cx="2660036" cy="1041457"/>
            <a:chOff x="4619422" y="6572663"/>
            <a:chExt cx="2660036" cy="10414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9422" y="6572663"/>
              <a:ext cx="2660036" cy="10414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5614" y="6710945"/>
            <a:ext cx="2224064" cy="8634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19422" y="7819521"/>
            <a:ext cx="2660036" cy="1041457"/>
            <a:chOff x="4619422" y="7819521"/>
            <a:chExt cx="2660036" cy="10414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9422" y="7819521"/>
              <a:ext cx="2660036" cy="10414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36567" y="8129649"/>
            <a:ext cx="2171621" cy="4728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74929" y="5588688"/>
            <a:ext cx="5132833" cy="52184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71072" y="6811498"/>
            <a:ext cx="6715032" cy="5218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33060" y="8140215"/>
            <a:ext cx="1611613" cy="520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0479" y="6487912"/>
            <a:ext cx="951426" cy="2944735"/>
            <a:chOff x="1410479" y="6487912"/>
            <a:chExt cx="951426" cy="29447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0479" y="6487912"/>
              <a:ext cx="951426" cy="29447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6047" y="5638095"/>
            <a:ext cx="951426" cy="3794552"/>
            <a:chOff x="2856047" y="5638095"/>
            <a:chExt cx="951426" cy="3794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6047" y="5638095"/>
              <a:ext cx="951426" cy="37945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1614" y="4133333"/>
            <a:ext cx="951426" cy="5299314"/>
            <a:chOff x="4301614" y="4133333"/>
            <a:chExt cx="951426" cy="52993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1614" y="4133333"/>
              <a:ext cx="951426" cy="5299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47182" y="3009524"/>
            <a:ext cx="951426" cy="6423123"/>
            <a:chOff x="5747182" y="3009524"/>
            <a:chExt cx="951426" cy="6423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7182" y="3009524"/>
              <a:ext cx="951426" cy="64231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14976" y="5186102"/>
            <a:ext cx="10846239" cy="114889"/>
            <a:chOff x="3814976" y="5186102"/>
            <a:chExt cx="10846239" cy="1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3814976" y="5186102"/>
              <a:ext cx="10846239" cy="1148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78194" y="1648136"/>
            <a:ext cx="8949145" cy="62703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73742" y="1055834"/>
            <a:ext cx="1342246" cy="11428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4026" y="9536941"/>
            <a:ext cx="1105231" cy="3885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68771" y="9536941"/>
            <a:ext cx="1105231" cy="3885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13515" y="9536941"/>
            <a:ext cx="1105231" cy="3885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58260" y="9536941"/>
            <a:ext cx="1105231" cy="3885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03005" y="9536941"/>
            <a:ext cx="1105231" cy="3885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0479" y="6440293"/>
            <a:ext cx="941902" cy="100571"/>
            <a:chOff x="1410479" y="6440293"/>
            <a:chExt cx="941902" cy="100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0479" y="6440293"/>
              <a:ext cx="941902" cy="100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9524" y="9375202"/>
            <a:ext cx="6742857" cy="114889"/>
            <a:chOff x="1409524" y="9375202"/>
            <a:chExt cx="6742857" cy="1148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409524" y="9375202"/>
              <a:ext cx="6742857" cy="11488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655" y="9260315"/>
            <a:ext cx="396413" cy="3885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4655" y="6353977"/>
            <a:ext cx="455289" cy="3885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0479" y="5595975"/>
            <a:ext cx="2389521" cy="100571"/>
            <a:chOff x="1410479" y="5595975"/>
            <a:chExt cx="2389521" cy="100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0479" y="5595975"/>
              <a:ext cx="2389521" cy="10057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4655" y="5489725"/>
            <a:ext cx="455289" cy="3885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10479" y="4086312"/>
            <a:ext cx="3846664" cy="100571"/>
            <a:chOff x="1410479" y="4086312"/>
            <a:chExt cx="3846664" cy="100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0479" y="4086312"/>
              <a:ext cx="3846664" cy="1005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4655" y="3961901"/>
            <a:ext cx="455289" cy="3885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10479" y="2966361"/>
            <a:ext cx="5294283" cy="100571"/>
            <a:chOff x="1410479" y="2966361"/>
            <a:chExt cx="5294283" cy="100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0479" y="2966361"/>
              <a:ext cx="5294283" cy="10057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4655" y="2835731"/>
            <a:ext cx="455289" cy="3885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10479" y="2235434"/>
            <a:ext cx="6741902" cy="100571"/>
            <a:chOff x="1410479" y="2235434"/>
            <a:chExt cx="6741902" cy="1005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0479" y="2235434"/>
              <a:ext cx="6741902" cy="10057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4655" y="2114328"/>
            <a:ext cx="455289" cy="3885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69537" y="4086312"/>
            <a:ext cx="2664014" cy="5346335"/>
            <a:chOff x="9569537" y="4086312"/>
            <a:chExt cx="2664014" cy="53463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69537" y="4086312"/>
              <a:ext cx="2664014" cy="534633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511663" y="9666461"/>
            <a:ext cx="3131503" cy="3885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195755" y="2235434"/>
            <a:ext cx="951426" cy="7184599"/>
            <a:chOff x="7195755" y="2235434"/>
            <a:chExt cx="951426" cy="718459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95755" y="2235434"/>
              <a:ext cx="951426" cy="718459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4163" y="2366969"/>
            <a:ext cx="15309893" cy="6400973"/>
            <a:chOff x="414163" y="2366969"/>
            <a:chExt cx="15309893" cy="64009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163" y="2366969"/>
              <a:ext cx="15309893" cy="64009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118943" y="578891"/>
            <a:ext cx="28376106" cy="86200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820" y="8080954"/>
            <a:ext cx="8860605" cy="5942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334" y="548584"/>
            <a:ext cx="865107" cy="57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62636" y="1269801"/>
            <a:ext cx="2295581" cy="2511418"/>
            <a:chOff x="15062636" y="1269801"/>
            <a:chExt cx="2295581" cy="25114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282469" y="1705471"/>
              <a:ext cx="1855916" cy="1855916"/>
              <a:chOff x="15282469" y="1705471"/>
              <a:chExt cx="1855916" cy="18559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960000">
                <a:off x="15282469" y="1705471"/>
                <a:ext cx="1855916" cy="18559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94620" y="1269801"/>
              <a:ext cx="233555" cy="465269"/>
              <a:chOff x="16594620" y="1269801"/>
              <a:chExt cx="233555" cy="4652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594620" y="1269801"/>
                <a:ext cx="233555" cy="4652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751865" y="3194096"/>
              <a:ext cx="1281182" cy="148285"/>
              <a:chOff x="15751865" y="3194096"/>
              <a:chExt cx="1281182" cy="14828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960000">
                <a:off x="15751865" y="3194096"/>
                <a:ext cx="1281182" cy="1482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580660" y="2086900"/>
              <a:ext cx="1309618" cy="1223025"/>
              <a:chOff x="15580660" y="2086900"/>
              <a:chExt cx="1309618" cy="12230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960000">
                <a:off x="15580660" y="2086900"/>
                <a:ext cx="1309618" cy="1223025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3673" y="1227896"/>
            <a:ext cx="1363647" cy="50284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431232" y="7214225"/>
            <a:ext cx="1233158" cy="1336249"/>
            <a:chOff x="5431232" y="7214225"/>
            <a:chExt cx="1233158" cy="13362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20000">
              <a:off x="5431232" y="7214225"/>
              <a:ext cx="1233158" cy="1336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015686" y="791492"/>
            <a:ext cx="27861489" cy="90140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822" y="8080957"/>
            <a:ext cx="11692965" cy="5942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334" y="548584"/>
            <a:ext cx="865107" cy="5714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3673" y="1227896"/>
            <a:ext cx="1363647" cy="502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5577" y="2338218"/>
            <a:ext cx="15309893" cy="6400973"/>
            <a:chOff x="375577" y="2338218"/>
            <a:chExt cx="15309893" cy="64009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577" y="2338218"/>
              <a:ext cx="15309893" cy="640097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219401" y="374052"/>
            <a:ext cx="28512547" cy="934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9439" y="8080954"/>
            <a:ext cx="8794575" cy="5942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62636" y="1269801"/>
            <a:ext cx="2295581" cy="2511418"/>
            <a:chOff x="15062636" y="1269801"/>
            <a:chExt cx="2295581" cy="25114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282469" y="1705471"/>
              <a:ext cx="1855916" cy="1855916"/>
              <a:chOff x="15282469" y="1705471"/>
              <a:chExt cx="1855916" cy="185591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960000">
                <a:off x="15282469" y="1705471"/>
                <a:ext cx="1855916" cy="18559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94620" y="1269801"/>
              <a:ext cx="233555" cy="465269"/>
              <a:chOff x="16594620" y="1269801"/>
              <a:chExt cx="233555" cy="46526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594620" y="1269801"/>
                <a:ext cx="233555" cy="4652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751865" y="3194096"/>
              <a:ext cx="1281182" cy="148285"/>
              <a:chOff x="15751865" y="3194096"/>
              <a:chExt cx="1281182" cy="14828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960000">
                <a:off x="15751865" y="3194096"/>
                <a:ext cx="1281182" cy="1482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580660" y="2086900"/>
              <a:ext cx="1309618" cy="1223025"/>
              <a:chOff x="15580660" y="2086900"/>
              <a:chExt cx="1309618" cy="122302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960000">
                <a:off x="15580660" y="2086900"/>
                <a:ext cx="1309618" cy="1223025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98160" y="7409894"/>
            <a:ext cx="1055179" cy="1143392"/>
            <a:chOff x="5698160" y="7409894"/>
            <a:chExt cx="1055179" cy="11433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900000">
              <a:off x="5698160" y="7409894"/>
              <a:ext cx="1055179" cy="1143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2021-06-11T11:47:51Z</dcterms:created>
  <dcterms:modified xsi:type="dcterms:W3CDTF">2021-06-11T11:47:51Z</dcterms:modified>
</cp:coreProperties>
</file>